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806" r:id="rId4"/>
    <p:sldId id="801" r:id="rId5"/>
    <p:sldId id="803" r:id="rId6"/>
    <p:sldId id="804" r:id="rId7"/>
    <p:sldId id="805" r:id="rId8"/>
    <p:sldId id="259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Medium" panose="000006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546"/>
    <a:srgbClr val="203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8439FCA-8134-4AE8-AED1-4517ACAD6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6A190D-889C-4206-A317-3C13EBA6BD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AC8D-D2B6-4EC8-882F-FA6CA4BE07DF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F3B38-285C-428C-829F-9FDADB774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89E964-265A-444E-BCF1-9115F2DC7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A4BF1-20FA-49E6-A271-ECC237BD85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34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476b0d9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476b0d9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476b0d9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476b0d9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1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476b0d9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476b0d9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0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476b0d9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476b0d9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64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476b0d9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476b0d9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28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476b0d99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476b0d99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73;p15">
            <a:extLst>
              <a:ext uri="{FF2B5EF4-FFF2-40B4-BE49-F238E27FC236}">
                <a16:creationId xmlns:a16="http://schemas.microsoft.com/office/drawing/2014/main" id="{2B51D91E-18E8-F8A9-7055-7FA4BB5EDFE9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5000"/>
          </a:blip>
          <a:srcRect r="14595" b="24482"/>
          <a:stretch/>
        </p:blipFill>
        <p:spPr>
          <a:xfrm>
            <a:off x="6932175" y="3186950"/>
            <a:ext cx="2211825" cy="1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A6BB48F-A8B4-8910-A5E2-D90A5AC3AD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450" y="4629836"/>
            <a:ext cx="1030829" cy="31717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8A1455C-188E-0795-51F6-F7EF46B8D3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7276" y="173739"/>
            <a:ext cx="1817730" cy="362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3D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12902" y="0"/>
            <a:ext cx="9156900" cy="51549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l="33399" t="-22777" r="-20130" b="35035"/>
          <a:stretch/>
        </p:blipFill>
        <p:spPr>
          <a:xfrm rot="-5400000">
            <a:off x="3971412" y="-29086"/>
            <a:ext cx="5147249" cy="519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296" y="316223"/>
            <a:ext cx="1098504" cy="1820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9;p29">
            <a:extLst>
              <a:ext uri="{FF2B5EF4-FFF2-40B4-BE49-F238E27FC236}">
                <a16:creationId xmlns:a16="http://schemas.microsoft.com/office/drawing/2014/main" id="{C522DFC7-3F2B-4042-A6A5-12C5FA698715}"/>
              </a:ext>
            </a:extLst>
          </p:cNvPr>
          <p:cNvSpPr txBox="1"/>
          <p:nvPr/>
        </p:nvSpPr>
        <p:spPr>
          <a:xfrm>
            <a:off x="2579105" y="2366666"/>
            <a:ext cx="4451616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DE LA   </a:t>
            </a:r>
            <a:endParaRPr sz="44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177;p29">
            <a:extLst>
              <a:ext uri="{FF2B5EF4-FFF2-40B4-BE49-F238E27FC236}">
                <a16:creationId xmlns:a16="http://schemas.microsoft.com/office/drawing/2014/main" id="{C34BB246-0C32-4316-8A55-5C2D01C59B70}"/>
              </a:ext>
            </a:extLst>
          </p:cNvPr>
          <p:cNvSpPr txBox="1"/>
          <p:nvPr/>
        </p:nvSpPr>
        <p:spPr>
          <a:xfrm>
            <a:off x="3069000" y="3458198"/>
            <a:ext cx="3117269" cy="529345"/>
          </a:xfrm>
          <a:prstGeom prst="rect">
            <a:avLst/>
          </a:prstGeom>
          <a:solidFill>
            <a:srgbClr val="EA354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PRESENTACIÓN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3D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16EA2670-7114-489F-8E4B-8C16F9F62549}"/>
              </a:ext>
            </a:extLst>
          </p:cNvPr>
          <p:cNvSpPr/>
          <p:nvPr/>
        </p:nvSpPr>
        <p:spPr>
          <a:xfrm rot="10800000">
            <a:off x="-12902" y="0"/>
            <a:ext cx="9156900" cy="51549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9000"/>
          </a:blip>
          <a:srcRect l="28369" t="-15916" r="-15099" b="28174"/>
          <a:stretch/>
        </p:blipFill>
        <p:spPr>
          <a:xfrm flipH="1">
            <a:off x="4050625" y="0"/>
            <a:ext cx="509338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98825" y="1418545"/>
            <a:ext cx="2542028" cy="769500"/>
          </a:xfrm>
          <a:prstGeom prst="rect">
            <a:avLst/>
          </a:prstGeom>
          <a:solidFill>
            <a:srgbClr val="EA354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3800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34100" y="2599775"/>
            <a:ext cx="68931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Después de un año de gestión, es necesaria la actualización de nuestra imagen, con una rostro</a:t>
            </a:r>
            <a:endParaRPr sz="1900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 joven, moderno y fresco de nuestros productos digitales, para una mejor lectura y mayor alcance. </a:t>
            </a:r>
            <a:endParaRPr sz="1900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DC0F63BA-6F3C-4BBD-94B5-B0A55A1817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925" y="271563"/>
            <a:ext cx="811623" cy="134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5">
            <a:extLst>
              <a:ext uri="{FF2B5EF4-FFF2-40B4-BE49-F238E27FC236}">
                <a16:creationId xmlns:a16="http://schemas.microsoft.com/office/drawing/2014/main" id="{28F2E900-4192-E161-C44E-E5FB91680318}"/>
              </a:ext>
            </a:extLst>
          </p:cNvPr>
          <p:cNvSpPr txBox="1"/>
          <p:nvPr/>
        </p:nvSpPr>
        <p:spPr>
          <a:xfrm>
            <a:off x="268871" y="1141360"/>
            <a:ext cx="71130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Conservamos la fuente </a:t>
            </a:r>
            <a:r>
              <a:rPr lang="es" sz="1300" b="1" dirty="0">
                <a:solidFill>
                  <a:srgbClr val="20347D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como tipografía oficial del municipio, pero en titulares vamos a usar preferentemente todas en mayúsculas, en </a:t>
            </a:r>
            <a:r>
              <a:rPr lang="es" sz="1300" b="1" dirty="0">
                <a:solidFill>
                  <a:srgbClr val="20347D"/>
                </a:solidFill>
                <a:latin typeface="Montserrat"/>
                <a:ea typeface="Montserrat"/>
                <a:cs typeface="Montserrat"/>
                <a:sym typeface="Montserrat"/>
              </a:rPr>
              <a:t>extrabold</a:t>
            </a: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s" sz="1300" b="1" dirty="0">
                <a:solidFill>
                  <a:srgbClr val="20347D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combinando algunos renglones o palabras en regular o light.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2034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Eliminamos el uso de la fuente </a:t>
            </a:r>
            <a:r>
              <a:rPr lang="es" sz="1300" b="1" dirty="0">
                <a:solidFill>
                  <a:srgbClr val="20347D"/>
                </a:solidFill>
                <a:latin typeface="Montserrat"/>
                <a:ea typeface="Montserrat"/>
                <a:cs typeface="Montserrat"/>
                <a:sym typeface="Montserrat"/>
              </a:rPr>
              <a:t>Amithem,</a:t>
            </a:r>
            <a:r>
              <a:rPr lang="es" sz="1300" dirty="0">
                <a:solidFill>
                  <a:srgbClr val="2034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solo en estos productos digitales, se mantiene en impresos. </a:t>
            </a:r>
            <a:endParaRPr sz="1300" dirty="0">
              <a:solidFill>
                <a:srgbClr val="2034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Google Shape;75;p15">
            <a:extLst>
              <a:ext uri="{FF2B5EF4-FFF2-40B4-BE49-F238E27FC236}">
                <a16:creationId xmlns:a16="http://schemas.microsoft.com/office/drawing/2014/main" id="{DB8552A4-D0D1-B4F5-AEE2-2CA0C045ED60}"/>
              </a:ext>
            </a:extLst>
          </p:cNvPr>
          <p:cNvSpPr/>
          <p:nvPr/>
        </p:nvSpPr>
        <p:spPr>
          <a:xfrm>
            <a:off x="367450" y="355075"/>
            <a:ext cx="2077500" cy="4611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4" name="Google Shape;76;p15">
            <a:extLst>
              <a:ext uri="{FF2B5EF4-FFF2-40B4-BE49-F238E27FC236}">
                <a16:creationId xmlns:a16="http://schemas.microsoft.com/office/drawing/2014/main" id="{62DAFE2F-8389-34F9-4140-752519A260D8}"/>
              </a:ext>
            </a:extLst>
          </p:cNvPr>
          <p:cNvSpPr txBox="1"/>
          <p:nvPr/>
        </p:nvSpPr>
        <p:spPr>
          <a:xfrm>
            <a:off x="367450" y="307525"/>
            <a:ext cx="163526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25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614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15000"/>
          </a:blip>
          <a:srcRect r="14595" b="24482"/>
          <a:stretch/>
        </p:blipFill>
        <p:spPr>
          <a:xfrm>
            <a:off x="6932175" y="3186950"/>
            <a:ext cx="2211825" cy="1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67450" y="355075"/>
            <a:ext cx="2077500" cy="4611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67450" y="307525"/>
            <a:ext cx="163526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25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BEF719EA-6BA1-4463-86DA-ECBA49280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3067"/>
              </p:ext>
            </p:extLst>
          </p:nvPr>
        </p:nvGraphicFramePr>
        <p:xfrm>
          <a:off x="1185083" y="1626073"/>
          <a:ext cx="6946107" cy="173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Cabecera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Cabecera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Cabecera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Cabecera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Cabecera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0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endParaRPr lang="es-ES" sz="1000" b="0" dirty="0">
                        <a:solidFill>
                          <a:srgbClr val="223F86"/>
                        </a:solidFill>
                      </a:endParaRPr>
                    </a:p>
                    <a:p>
                      <a:pPr lvl="0" algn="ctr"/>
                      <a:r>
                        <a:rPr lang="es-ES" sz="1000" b="0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0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0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0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0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223F86"/>
                          </a:solidFill>
                        </a:rPr>
                        <a:t>TOTAL</a:t>
                      </a:r>
                      <a:endParaRPr lang="en-US" sz="1000" b="1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1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1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1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223F86"/>
                          </a:solidFill>
                        </a:rPr>
                        <a:t>Texto</a:t>
                      </a:r>
                      <a:endParaRPr lang="en-US" sz="1000" b="1" dirty="0">
                        <a:solidFill>
                          <a:srgbClr val="223F86"/>
                        </a:solidFill>
                        <a:latin typeface="Montserrat Medium" pitchFamily="2" charset="0"/>
                      </a:endParaRPr>
                    </a:p>
                  </a:txBody>
                  <a:tcPr marL="68579" marR="68579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1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15000"/>
          </a:blip>
          <a:srcRect r="14595" b="24482"/>
          <a:stretch/>
        </p:blipFill>
        <p:spPr>
          <a:xfrm>
            <a:off x="6932175" y="3186950"/>
            <a:ext cx="2211825" cy="1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67450" y="355075"/>
            <a:ext cx="2077500" cy="4611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67450" y="307525"/>
            <a:ext cx="163526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25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84C160A5-5EFF-4A90-864F-BFF10F10B746}"/>
              </a:ext>
            </a:extLst>
          </p:cNvPr>
          <p:cNvSpPr/>
          <p:nvPr/>
        </p:nvSpPr>
        <p:spPr>
          <a:xfrm>
            <a:off x="795129" y="1256306"/>
            <a:ext cx="3443495" cy="3181154"/>
          </a:xfrm>
          <a:prstGeom prst="round2DiagRect">
            <a:avLst/>
          </a:prstGeom>
          <a:solidFill>
            <a:srgbClr val="203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050" dirty="0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1C4D9149-043B-42E8-BFBE-6855BE3A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50" y="1855869"/>
            <a:ext cx="37909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Lorem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ipsum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dolor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sit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amet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,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consectetur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adipiscing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elit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, sed do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eiusmod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tempor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incididunt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ut labore et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dolore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magna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aliqua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. Ut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enim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ad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minim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veniam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, quis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nostrud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exercitation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ullamco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laboris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nisi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ut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aliquip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ex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ea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commodo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consequat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.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Duis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aute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irure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dolor in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reprehenderit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in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voluptate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velit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esse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cillum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dolore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eu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fugiat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nulla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pariatur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.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Excepteur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sint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occaecat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cupidatat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non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proident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, sunt in culpa qui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officia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deserunt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mollit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anim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id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est</a:t>
            </a:r>
            <a:r>
              <a:rPr lang="es-ES" altLang="es-EC" sz="1050" dirty="0">
                <a:solidFill>
                  <a:schemeClr val="bg1"/>
                </a:solidFill>
                <a:latin typeface="Montserrat Medium" pitchFamily="2" charset="0"/>
              </a:rPr>
              <a:t> </a:t>
            </a:r>
            <a:r>
              <a:rPr lang="es-ES" altLang="es-EC" sz="1050" dirty="0" err="1">
                <a:solidFill>
                  <a:schemeClr val="bg1"/>
                </a:solidFill>
                <a:latin typeface="Montserrat Medium" pitchFamily="2" charset="0"/>
              </a:rPr>
              <a:t>laborum</a:t>
            </a:r>
            <a:endParaRPr lang="es-ES" altLang="es-EC" sz="1050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45141E-5624-0763-1DDB-EC1808EACD3D}"/>
              </a:ext>
            </a:extLst>
          </p:cNvPr>
          <p:cNvSpPr txBox="1"/>
          <p:nvPr/>
        </p:nvSpPr>
        <p:spPr>
          <a:xfrm>
            <a:off x="6480938" y="2417861"/>
            <a:ext cx="902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C" sz="1400" b="1" dirty="0">
                <a:solidFill>
                  <a:srgbClr val="002060"/>
                </a:solidFill>
                <a:latin typeface="Montserrat Medium" pitchFamily="2" charset="0"/>
              </a:rPr>
              <a:t>FOTO</a:t>
            </a:r>
            <a:endParaRPr lang="es-EC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367450" y="355075"/>
            <a:ext cx="2077500" cy="4611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67450" y="307525"/>
            <a:ext cx="163526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25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F07BBC29-0C8F-48B5-A965-C9791A08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9" y="994172"/>
            <a:ext cx="4071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id="{7F5DA168-2F18-4098-AABA-C63B562E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0" y="994173"/>
            <a:ext cx="445294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6">
            <a:extLst>
              <a:ext uri="{FF2B5EF4-FFF2-40B4-BE49-F238E27FC236}">
                <a16:creationId xmlns:a16="http://schemas.microsoft.com/office/drawing/2014/main" id="{4F01EF65-46BF-4018-94E3-E97D550B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042988"/>
            <a:ext cx="377429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7">
            <a:extLst>
              <a:ext uri="{FF2B5EF4-FFF2-40B4-BE49-F238E27FC236}">
                <a16:creationId xmlns:a16="http://schemas.microsoft.com/office/drawing/2014/main" id="{54C15AFC-FAA0-4DDD-83FD-F98DCA58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91" y="954881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8">
            <a:extLst>
              <a:ext uri="{FF2B5EF4-FFF2-40B4-BE49-F238E27FC236}">
                <a16:creationId xmlns:a16="http://schemas.microsoft.com/office/drawing/2014/main" id="{CA331347-5137-4A52-AE58-5F628250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2" y="1061442"/>
            <a:ext cx="426244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0">
            <a:extLst>
              <a:ext uri="{FF2B5EF4-FFF2-40B4-BE49-F238E27FC236}">
                <a16:creationId xmlns:a16="http://schemas.microsoft.com/office/drawing/2014/main" id="{6AF9A329-BFBC-4695-AE50-AC113279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1" y="986154"/>
            <a:ext cx="44648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1">
            <a:extLst>
              <a:ext uri="{FF2B5EF4-FFF2-40B4-BE49-F238E27FC236}">
                <a16:creationId xmlns:a16="http://schemas.microsoft.com/office/drawing/2014/main" id="{56855866-07E7-435C-8E87-24B22DF7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11" y="1025916"/>
            <a:ext cx="406004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2">
            <a:extLst>
              <a:ext uri="{FF2B5EF4-FFF2-40B4-BE49-F238E27FC236}">
                <a16:creationId xmlns:a16="http://schemas.microsoft.com/office/drawing/2014/main" id="{4FE2FB96-2337-4692-8AFE-2351871F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21" y="1027671"/>
            <a:ext cx="4429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3">
            <a:extLst>
              <a:ext uri="{FF2B5EF4-FFF2-40B4-BE49-F238E27FC236}">
                <a16:creationId xmlns:a16="http://schemas.microsoft.com/office/drawing/2014/main" id="{3D4731FF-8797-40DB-8278-ADE7C062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53" y="1070967"/>
            <a:ext cx="407194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>
            <a:extLst>
              <a:ext uri="{FF2B5EF4-FFF2-40B4-BE49-F238E27FC236}">
                <a16:creationId xmlns:a16="http://schemas.microsoft.com/office/drawing/2014/main" id="{55C6EB19-9555-44FC-ADF3-84F546D4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77" y="1600090"/>
            <a:ext cx="494109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16">
            <a:extLst>
              <a:ext uri="{FF2B5EF4-FFF2-40B4-BE49-F238E27FC236}">
                <a16:creationId xmlns:a16="http://schemas.microsoft.com/office/drawing/2014/main" id="{B2572F54-630B-49F7-97B9-C77F2097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44" y="2156221"/>
            <a:ext cx="35123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18">
            <a:extLst>
              <a:ext uri="{FF2B5EF4-FFF2-40B4-BE49-F238E27FC236}">
                <a16:creationId xmlns:a16="http://schemas.microsoft.com/office/drawing/2014/main" id="{0CBCDF72-53BE-4C29-90A7-3E1CDDB2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06" y="1630390"/>
            <a:ext cx="4429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22">
            <a:extLst>
              <a:ext uri="{FF2B5EF4-FFF2-40B4-BE49-F238E27FC236}">
                <a16:creationId xmlns:a16="http://schemas.microsoft.com/office/drawing/2014/main" id="{9195D47F-569B-44DD-8F56-6B95B8CD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3" y="1656160"/>
            <a:ext cx="3464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6">
            <a:extLst>
              <a:ext uri="{FF2B5EF4-FFF2-40B4-BE49-F238E27FC236}">
                <a16:creationId xmlns:a16="http://schemas.microsoft.com/office/drawing/2014/main" id="{ADFA114F-A896-434A-B758-4AF1B22D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11" y="1565672"/>
            <a:ext cx="43695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27">
            <a:extLst>
              <a:ext uri="{FF2B5EF4-FFF2-40B4-BE49-F238E27FC236}">
                <a16:creationId xmlns:a16="http://schemas.microsoft.com/office/drawing/2014/main" id="{A8ABFC66-2B33-468D-BA26-87B2EAD2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00" y="1606154"/>
            <a:ext cx="447675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9">
            <a:extLst>
              <a:ext uri="{FF2B5EF4-FFF2-40B4-BE49-F238E27FC236}">
                <a16:creationId xmlns:a16="http://schemas.microsoft.com/office/drawing/2014/main" id="{1CBCA793-C0E2-4BEF-B87E-8A4AF67D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0" y="1535907"/>
            <a:ext cx="450056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30">
            <a:extLst>
              <a:ext uri="{FF2B5EF4-FFF2-40B4-BE49-F238E27FC236}">
                <a16:creationId xmlns:a16="http://schemas.microsoft.com/office/drawing/2014/main" id="{A32C3C2A-4E79-4103-861B-FBB5EB5A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558528"/>
            <a:ext cx="478631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n 31">
            <a:extLst>
              <a:ext uri="{FF2B5EF4-FFF2-40B4-BE49-F238E27FC236}">
                <a16:creationId xmlns:a16="http://schemas.microsoft.com/office/drawing/2014/main" id="{CDD82B89-8F99-4FB9-8B18-F2888801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1565672"/>
            <a:ext cx="435769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35">
            <a:extLst>
              <a:ext uri="{FF2B5EF4-FFF2-40B4-BE49-F238E27FC236}">
                <a16:creationId xmlns:a16="http://schemas.microsoft.com/office/drawing/2014/main" id="{77B11959-AD8C-49E0-A52A-624446D9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2" y="1635919"/>
            <a:ext cx="459581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37">
            <a:extLst>
              <a:ext uri="{FF2B5EF4-FFF2-40B4-BE49-F238E27FC236}">
                <a16:creationId xmlns:a16="http://schemas.microsoft.com/office/drawing/2014/main" id="{2AA8DE80-59F7-4B23-9AB9-D62CF7C9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5" y="2110978"/>
            <a:ext cx="4429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n 38">
            <a:extLst>
              <a:ext uri="{FF2B5EF4-FFF2-40B4-BE49-F238E27FC236}">
                <a16:creationId xmlns:a16="http://schemas.microsoft.com/office/drawing/2014/main" id="{C5A95D3B-2178-46F0-B2E4-0C90D301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98" y="2141935"/>
            <a:ext cx="397669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n 42">
            <a:extLst>
              <a:ext uri="{FF2B5EF4-FFF2-40B4-BE49-F238E27FC236}">
                <a16:creationId xmlns:a16="http://schemas.microsoft.com/office/drawing/2014/main" id="{3E2F84E5-66CA-43ED-996E-AD94D6D0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10" y="2070497"/>
            <a:ext cx="508397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n 43">
            <a:extLst>
              <a:ext uri="{FF2B5EF4-FFF2-40B4-BE49-F238E27FC236}">
                <a16:creationId xmlns:a16="http://schemas.microsoft.com/office/drawing/2014/main" id="{B9021024-419B-486C-8992-8737C7DA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2139553"/>
            <a:ext cx="40243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n 44">
            <a:extLst>
              <a:ext uri="{FF2B5EF4-FFF2-40B4-BE49-F238E27FC236}">
                <a16:creationId xmlns:a16="http://schemas.microsoft.com/office/drawing/2014/main" id="{82C4005D-C3A6-4B16-98A8-C830E3B0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67" y="1714605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n 45">
            <a:extLst>
              <a:ext uri="{FF2B5EF4-FFF2-40B4-BE49-F238E27FC236}">
                <a16:creationId xmlns:a16="http://schemas.microsoft.com/office/drawing/2014/main" id="{DB3E53A1-FDE8-4D51-B117-C2229C14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32" y="1657195"/>
            <a:ext cx="34409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46">
            <a:extLst>
              <a:ext uri="{FF2B5EF4-FFF2-40B4-BE49-F238E27FC236}">
                <a16:creationId xmlns:a16="http://schemas.microsoft.com/office/drawing/2014/main" id="{79880E5E-9EA4-44DD-BA58-2332B256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21" y="1074731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48">
            <a:extLst>
              <a:ext uri="{FF2B5EF4-FFF2-40B4-BE49-F238E27FC236}">
                <a16:creationId xmlns:a16="http://schemas.microsoft.com/office/drawing/2014/main" id="{B1E52B25-EFA9-43DD-BC25-5D3763F5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991791"/>
            <a:ext cx="414338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9">
            <a:extLst>
              <a:ext uri="{FF2B5EF4-FFF2-40B4-BE49-F238E27FC236}">
                <a16:creationId xmlns:a16="http://schemas.microsoft.com/office/drawing/2014/main" id="{8F548571-4289-4BC4-ACBC-017E3275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90" y="1074731"/>
            <a:ext cx="328613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n 50">
            <a:extLst>
              <a:ext uri="{FF2B5EF4-FFF2-40B4-BE49-F238E27FC236}">
                <a16:creationId xmlns:a16="http://schemas.microsoft.com/office/drawing/2014/main" id="{50BD6900-012F-4C8A-AAA7-909F3A74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" y="2185854"/>
            <a:ext cx="4429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n 53">
            <a:extLst>
              <a:ext uri="{FF2B5EF4-FFF2-40B4-BE49-F238E27FC236}">
                <a16:creationId xmlns:a16="http://schemas.microsoft.com/office/drawing/2014/main" id="{787E86D4-512C-4D65-B775-6CB1922E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2144911"/>
            <a:ext cx="391716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3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367450" y="355075"/>
            <a:ext cx="2077500" cy="461100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67450" y="307525"/>
            <a:ext cx="163526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TEMA</a:t>
            </a:r>
            <a:endParaRPr sz="25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1F6EE98-06EC-4B07-8A57-0542439DDDB8}"/>
              </a:ext>
            </a:extLst>
          </p:cNvPr>
          <p:cNvSpPr/>
          <p:nvPr/>
        </p:nvSpPr>
        <p:spPr>
          <a:xfrm>
            <a:off x="2411017" y="1187054"/>
            <a:ext cx="706040" cy="198834"/>
          </a:xfrm>
          <a:prstGeom prst="rect">
            <a:avLst/>
          </a:prstGeom>
          <a:solidFill>
            <a:srgbClr val="75B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05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774AC81F-91E6-43C0-B66E-9FA581448E90}"/>
              </a:ext>
            </a:extLst>
          </p:cNvPr>
          <p:cNvSpPr/>
          <p:nvPr/>
        </p:nvSpPr>
        <p:spPr>
          <a:xfrm>
            <a:off x="3771900" y="1203723"/>
            <a:ext cx="1828800" cy="197644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050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1A6D87B-32F5-4943-A5EA-31C96C835CD4}"/>
              </a:ext>
            </a:extLst>
          </p:cNvPr>
          <p:cNvSpPr/>
          <p:nvPr/>
        </p:nvSpPr>
        <p:spPr>
          <a:xfrm>
            <a:off x="781050" y="1208485"/>
            <a:ext cx="706041" cy="197644"/>
          </a:xfrm>
          <a:prstGeom prst="rect">
            <a:avLst/>
          </a:prstGeom>
          <a:solidFill>
            <a:srgbClr val="75B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050"/>
          </a:p>
        </p:txBody>
      </p:sp>
      <p:cxnSp>
        <p:nvCxnSpPr>
          <p:cNvPr id="61" name="Straight Connector 4">
            <a:extLst>
              <a:ext uri="{FF2B5EF4-FFF2-40B4-BE49-F238E27FC236}">
                <a16:creationId xmlns:a16="http://schemas.microsoft.com/office/drawing/2014/main" id="{550826F9-CFEB-47D8-8AE1-AEB8A19C6DFC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1215628" y="1707356"/>
            <a:ext cx="3470672" cy="10716"/>
          </a:xfrm>
          <a:prstGeom prst="line">
            <a:avLst/>
          </a:prstGeom>
          <a:ln>
            <a:solidFill>
              <a:srgbClr val="EA3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1">
            <a:extLst>
              <a:ext uri="{FF2B5EF4-FFF2-40B4-BE49-F238E27FC236}">
                <a16:creationId xmlns:a16="http://schemas.microsoft.com/office/drawing/2014/main" id="{8AF1D917-2F48-4C36-B42E-A3E1E27D54C3}"/>
              </a:ext>
            </a:extLst>
          </p:cNvPr>
          <p:cNvSpPr/>
          <p:nvPr/>
        </p:nvSpPr>
        <p:spPr>
          <a:xfrm>
            <a:off x="2622947" y="1585913"/>
            <a:ext cx="241697" cy="241697"/>
          </a:xfrm>
          <a:prstGeom prst="ellipse">
            <a:avLst/>
          </a:prstGeom>
          <a:solidFill>
            <a:srgbClr val="203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050"/>
          </a:p>
        </p:txBody>
      </p:sp>
      <p:sp>
        <p:nvSpPr>
          <p:cNvPr id="63" name="Oval 14">
            <a:extLst>
              <a:ext uri="{FF2B5EF4-FFF2-40B4-BE49-F238E27FC236}">
                <a16:creationId xmlns:a16="http://schemas.microsoft.com/office/drawing/2014/main" id="{4998AE02-C134-42CB-B499-F1E698E54A13}"/>
              </a:ext>
            </a:extLst>
          </p:cNvPr>
          <p:cNvSpPr/>
          <p:nvPr/>
        </p:nvSpPr>
        <p:spPr>
          <a:xfrm>
            <a:off x="4572001" y="1595438"/>
            <a:ext cx="240506" cy="240506"/>
          </a:xfrm>
          <a:prstGeom prst="ellipse">
            <a:avLst/>
          </a:prstGeom>
          <a:solidFill>
            <a:srgbClr val="203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050" dirty="0"/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643DC716-561A-45CE-89D9-10EAD7E2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66" y="1962150"/>
            <a:ext cx="11560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C" sz="750" b="1">
                <a:solidFill>
                  <a:srgbClr val="223F86"/>
                </a:solidFill>
                <a:latin typeface="Montserrat Medium" pitchFamily="2" charset="0"/>
              </a:rPr>
              <a:t>Texto</a:t>
            </a:r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1780F3B6-615B-4969-9C44-A32A62E6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348" y="1962150"/>
            <a:ext cx="142160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C" sz="750" b="1">
                <a:solidFill>
                  <a:srgbClr val="223F86"/>
                </a:solidFill>
                <a:latin typeface="Montserrat Medium" pitchFamily="2" charset="0"/>
              </a:rPr>
              <a:t>Texto</a:t>
            </a:r>
            <a:endParaRPr lang="es-EC" altLang="es-EC" sz="750">
              <a:solidFill>
                <a:srgbClr val="223F86"/>
              </a:solidFill>
              <a:latin typeface="Montserrat" pitchFamily="2" charset="0"/>
            </a:endParaRP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E7AA31CA-00BB-410B-A31D-4AD6CF08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523" y="1187054"/>
            <a:ext cx="988219" cy="230832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900" b="1">
                <a:solidFill>
                  <a:schemeClr val="bg1"/>
                </a:solidFill>
                <a:latin typeface="Montserrat" pitchFamily="2" charset="0"/>
              </a:rPr>
              <a:t>2022</a:t>
            </a:r>
          </a:p>
        </p:txBody>
      </p:sp>
      <p:sp>
        <p:nvSpPr>
          <p:cNvPr id="67" name="TextBox 20">
            <a:extLst>
              <a:ext uri="{FF2B5EF4-FFF2-40B4-BE49-F238E27FC236}">
                <a16:creationId xmlns:a16="http://schemas.microsoft.com/office/drawing/2014/main" id="{C28DB90C-0A85-4263-B467-79EF9D50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1203722"/>
            <a:ext cx="16871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900" b="1">
                <a:solidFill>
                  <a:schemeClr val="bg1"/>
                </a:solidFill>
                <a:latin typeface="Montserrat" pitchFamily="2" charset="0"/>
              </a:rPr>
              <a:t>2023 – 2024 – 2025 - 2026</a:t>
            </a: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0D6BD472-7018-450A-8830-AC587C0D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1203722"/>
            <a:ext cx="785813" cy="230832"/>
          </a:xfrm>
          <a:prstGeom prst="rect">
            <a:avLst/>
          </a:prstGeom>
          <a:solidFill>
            <a:srgbClr val="20347D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900" b="1">
                <a:solidFill>
                  <a:schemeClr val="bg1"/>
                </a:solidFill>
                <a:latin typeface="Montserrat" pitchFamily="2" charset="0"/>
              </a:rPr>
              <a:t>2021</a:t>
            </a: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C584E7C2-5A79-4554-9655-D420B7E3FB3F}"/>
              </a:ext>
            </a:extLst>
          </p:cNvPr>
          <p:cNvSpPr txBox="1"/>
          <p:nvPr/>
        </p:nvSpPr>
        <p:spPr>
          <a:xfrm>
            <a:off x="3958829" y="1977629"/>
            <a:ext cx="1497806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s-ES" sz="750" b="1" dirty="0">
                <a:solidFill>
                  <a:srgbClr val="223F86"/>
                </a:solidFill>
                <a:latin typeface="Montserrat Medium" pitchFamily="2" charset="0"/>
              </a:rPr>
              <a:t>Texto</a:t>
            </a:r>
          </a:p>
          <a:p>
            <a:pPr algn="ctr">
              <a:defRPr/>
            </a:pPr>
            <a:endParaRPr lang="es-EC" sz="750" dirty="0">
              <a:solidFill>
                <a:srgbClr val="223F86"/>
              </a:solidFill>
              <a:latin typeface="Montserrat" pitchFamily="2" charset="77"/>
            </a:endParaRPr>
          </a:p>
        </p:txBody>
      </p:sp>
      <p:sp>
        <p:nvSpPr>
          <p:cNvPr id="70" name="Oval 11">
            <a:extLst>
              <a:ext uri="{FF2B5EF4-FFF2-40B4-BE49-F238E27FC236}">
                <a16:creationId xmlns:a16="http://schemas.microsoft.com/office/drawing/2014/main" id="{9133A381-8389-46E2-94AA-727819CFFADF}"/>
              </a:ext>
            </a:extLst>
          </p:cNvPr>
          <p:cNvSpPr/>
          <p:nvPr/>
        </p:nvSpPr>
        <p:spPr>
          <a:xfrm>
            <a:off x="973932" y="1585913"/>
            <a:ext cx="241697" cy="241697"/>
          </a:xfrm>
          <a:prstGeom prst="ellipse">
            <a:avLst/>
          </a:prstGeom>
          <a:solidFill>
            <a:srgbClr val="203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050"/>
          </a:p>
        </p:txBody>
      </p:sp>
    </p:spTree>
    <p:extLst>
      <p:ext uri="{BB962C8B-B14F-4D97-AF65-F5344CB8AC3E}">
        <p14:creationId xmlns:p14="http://schemas.microsoft.com/office/powerpoint/2010/main" val="178582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57E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 amt="7000"/>
          </a:blip>
          <a:srcRect l="33399" t="-22777" r="-20130" b="35035"/>
          <a:stretch/>
        </p:blipFill>
        <p:spPr>
          <a:xfrm rot="-5400000">
            <a:off x="3971412" y="-29086"/>
            <a:ext cx="5147249" cy="519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89E5E113-9739-4C68-895A-97534865A14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123" y="667910"/>
            <a:ext cx="1327030" cy="2155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91DD551-BD6D-4527-AFFF-7A0F189A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333750"/>
            <a:ext cx="97456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1800" b="1" dirty="0">
                <a:solidFill>
                  <a:schemeClr val="bg1"/>
                </a:solidFill>
                <a:latin typeface="Montserrat ExtraBold" pitchFamily="2" charset="0"/>
                <a:ea typeface="HGSMinchoE" panose="02020800000000000000" pitchFamily="18" charset="-128"/>
              </a:rPr>
              <a:t>Gracias su atención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51A147-978B-495A-B71A-F473E6FC431A}"/>
              </a:ext>
            </a:extLst>
          </p:cNvPr>
          <p:cNvSpPr txBox="1"/>
          <p:nvPr/>
        </p:nvSpPr>
        <p:spPr>
          <a:xfrm flipH="1">
            <a:off x="228600" y="3675410"/>
            <a:ext cx="858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Medium" pitchFamily="2" charset="0"/>
                <a:ea typeface="HGSMinchoE" panose="02020900000000000000" pitchFamily="18" charset="-128"/>
                <a:cs typeface="+mj-cs"/>
              </a:rPr>
              <a:t>#</a:t>
            </a:r>
            <a:r>
              <a:rPr lang="es-MX" sz="3200" b="1" dirty="0">
                <a:solidFill>
                  <a:schemeClr val="bg1"/>
                </a:solidFill>
                <a:latin typeface="Montserrat Medium" pitchFamily="2" charset="0"/>
                <a:ea typeface="HGSMinchoE" panose="02020900000000000000" pitchFamily="18" charset="-128"/>
                <a:cs typeface="+mj-cs"/>
              </a:rPr>
              <a:t>Somos</a:t>
            </a:r>
            <a:r>
              <a:rPr lang="es-MX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Medium" pitchFamily="2" charset="0"/>
                <a:ea typeface="HGSMinchoE" panose="02020900000000000000" pitchFamily="18" charset="-128"/>
                <a:cs typeface="+mj-cs"/>
              </a:rPr>
              <a:t>Operador</a:t>
            </a:r>
            <a:r>
              <a:rPr lang="es-MX" sz="3200" b="1" dirty="0">
                <a:solidFill>
                  <a:schemeClr val="bg1"/>
                </a:solidFill>
                <a:latin typeface="Montserrat Medium" pitchFamily="2" charset="0"/>
                <a:ea typeface="HGSMinchoE" panose="02020900000000000000" pitchFamily="18" charset="-128"/>
                <a:cs typeface="+mj-cs"/>
              </a:rPr>
              <a:t>Urbano</a:t>
            </a:r>
            <a:endParaRPr lang="en-US" sz="3200" b="1" dirty="0">
              <a:solidFill>
                <a:schemeClr val="bg1"/>
              </a:solidFill>
              <a:latin typeface="Montserrat Medium" pitchFamily="2" charset="0"/>
              <a:ea typeface="HGSMinchoE" panose="02020900000000000000" pitchFamily="18" charset="-128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907E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216</Words>
  <Application>Microsoft Office PowerPoint</Application>
  <PresentationFormat>Presentación en pantalla (16:9)</PresentationFormat>
  <Paragraphs>44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Montserrat Medium</vt:lpstr>
      <vt:lpstr>Montserrat ExtraBold</vt:lpstr>
      <vt:lpstr>Montserrat</vt:lpstr>
      <vt:lpstr>Arial</vt:lpstr>
      <vt:lpstr>Montserrat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Ana Belen Sandoval Reyes</cp:lastModifiedBy>
  <cp:revision>13</cp:revision>
  <dcterms:modified xsi:type="dcterms:W3CDTF">2025-06-17T17:25:22Z</dcterms:modified>
</cp:coreProperties>
</file>